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5" r:id="rId1"/>
  </p:sldMasterIdLst>
  <p:sldIdLst>
    <p:sldId id="257" r:id="rId2"/>
    <p:sldId id="261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6" y="3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1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0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40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5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6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6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3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9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80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4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nuk01/WebProgramm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min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33400" y="262235"/>
            <a:ext cx="6110286" cy="36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i="1" kern="0">
                <a:solidFill>
                  <a:prstClr val="white"/>
                </a:solidFill>
                <a:latin typeface="Tmon몬소리 Black"/>
                <a:ea typeface="Tmon몬소리 Black"/>
              </a:rPr>
              <a:t>2020575068</a:t>
            </a:r>
            <a:r>
              <a:rPr lang="ko-KR" altLang="en-US" i="1" kern="0">
                <a:solidFill>
                  <a:prstClr val="white"/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i="1" kern="0">
                <a:solidFill>
                  <a:prstClr val="white"/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i="1" kern="0">
                <a:solidFill>
                  <a:prstClr val="white"/>
                </a:solidFill>
                <a:latin typeface="Tmon몬소리 Black"/>
                <a:ea typeface="Tmon몬소리 Black"/>
              </a:rPr>
              <a:t> 최원욱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48000" y="3056721"/>
            <a:ext cx="6096000" cy="1303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내가 가고싶은 회사</a:t>
            </a:r>
          </a:p>
          <a:p>
            <a:pPr algn="ctr" latinLnBrk="0">
              <a:defRPr/>
            </a:pPr>
            <a:endParaRPr lang="ko-KR" altLang="en-US" sz="36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5" name="TextBox 43">
            <a:hlinkClick r:id="rId3"/>
          </p:cNvPr>
          <p:cNvSpPr txBox="1"/>
          <p:nvPr/>
        </p:nvSpPr>
        <p:spPr>
          <a:xfrm>
            <a:off x="3048000" y="3806767"/>
            <a:ext cx="6096000" cy="52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200" b="1" kern="0">
                <a:solidFill>
                  <a:prstClr val="white">
                    <a:lumMod val="75000"/>
                  </a:prstClr>
                </a:solidFill>
              </a:rPr>
              <a:t>https://github.com/Wonuk01/WebProgramming</a:t>
            </a:r>
            <a:endParaRPr lang="en-US" altLang="ko-KR" sz="3600" b="1" kern="0">
              <a:solidFill>
                <a:prstClr val="white">
                  <a:lumMod val="7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100" b="1">
              <a:solidFill>
                <a:prstClr val="white">
                  <a:lumMod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3137" y="1182743"/>
            <a:ext cx="8098846" cy="48037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18075" y="1950441"/>
            <a:ext cx="2826375" cy="255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이후 스크롤 을 내리면 </a:t>
            </a:r>
          </a:p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배달의민족 사이트를 접목시켜 따로 클릭할 필요없이 이어지게 하였습니다</a:t>
            </a:r>
            <a:r>
              <a:rPr lang="en-US" altLang="ko-KR">
                <a:latin typeface="한컴 고딕"/>
                <a:ea typeface="한컴 고딕"/>
              </a:rPr>
              <a:t>.</a:t>
            </a: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204" y="854755"/>
            <a:ext cx="2826375" cy="1457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소스코드</a:t>
            </a: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307" y="1238872"/>
            <a:ext cx="4007089" cy="54261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2943" y="1239044"/>
            <a:ext cx="3738857" cy="544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9432" y="1285028"/>
            <a:ext cx="3886951" cy="159612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652" y="1282450"/>
            <a:ext cx="3902731" cy="54506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9912" y="867783"/>
            <a:ext cx="6096000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소스코드</a:t>
            </a:r>
            <a:r>
              <a:rPr lang="en-US" altLang="ko-KR">
                <a:latin typeface="한컴 고딕"/>
                <a:ea typeface="한컴 고딕"/>
              </a:rPr>
              <a:t>(2)</a:t>
            </a: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204" y="854755"/>
            <a:ext cx="2826375" cy="145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레퍼런스 및 후기</a:t>
            </a: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4594" y="1461615"/>
            <a:ext cx="6044953" cy="4632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latin typeface="한컴 고딕"/>
                <a:ea typeface="한컴 고딕"/>
              </a:rPr>
              <a:t>참고 주소 </a:t>
            </a:r>
            <a:r>
              <a:rPr lang="en-US" altLang="ko-KR" sz="1600">
                <a:latin typeface="한컴 고딕"/>
                <a:ea typeface="한컴 고딕"/>
              </a:rPr>
              <a:t>:</a:t>
            </a:r>
            <a:r>
              <a:rPr lang="ko-KR" altLang="en-US" sz="1600">
                <a:latin typeface="한컴 고딕"/>
                <a:ea typeface="한컴 고딕"/>
              </a:rPr>
              <a:t>  </a:t>
            </a:r>
            <a:r>
              <a:rPr lang="ko-KR" altLang="en-US" sz="1600">
                <a:latin typeface="한컴 고딕"/>
                <a:ea typeface="한컴 고딕"/>
                <a:hlinkClick r:id="rId3"/>
              </a:rPr>
              <a:t>https://www.baemin.com/</a:t>
            </a:r>
            <a:endParaRPr lang="ko-KR" altLang="en-US" sz="160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 sz="16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600">
                <a:latin typeface="한컴 고딕"/>
                <a:ea typeface="한컴 고딕"/>
              </a:rPr>
              <a:t>해당 사이트의 소스코드를 이용하여 자료를 만드는데 도움을 받음</a:t>
            </a:r>
          </a:p>
          <a:p>
            <a:pPr>
              <a:defRPr/>
            </a:pPr>
            <a:endParaRPr lang="ko-KR" altLang="en-US" sz="16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200" b="1">
                <a:latin typeface="한컴 고딕"/>
                <a:ea typeface="한컴 고딕"/>
              </a:rPr>
              <a:t>HTML/CSS 코드</a:t>
            </a:r>
            <a:r>
              <a:rPr lang="ko-KR" altLang="en-US" sz="1200">
                <a:latin typeface="한컴 고딕"/>
                <a:ea typeface="한컴 고딕"/>
              </a:rPr>
              <a:t>:</a:t>
            </a:r>
          </a:p>
          <a:p>
            <a:pPr>
              <a:defRPr/>
            </a:pP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200">
                <a:latin typeface="한컴 고딕"/>
                <a:ea typeface="한컴 고딕"/>
              </a:rPr>
              <a:t>Bootstrap CSS: https://cdn.jsdelivr.net/npm/bootstrap@5.3.0-alpha1/dist/css/bootstrap.min.css</a:t>
            </a:r>
          </a:p>
          <a:p>
            <a:pPr>
              <a:defRPr/>
            </a:pPr>
            <a:r>
              <a:rPr lang="ko-KR" altLang="en-US" sz="1200">
                <a:latin typeface="한컴 고딕"/>
                <a:ea typeface="한컴 고딕"/>
              </a:rPr>
              <a:t>Animate.css: https://cdnjs.cloudflare.com/ajax/libs/animate.css/4.1.1/animate.min.css</a:t>
            </a:r>
          </a:p>
          <a:p>
            <a:pPr>
              <a:defRPr/>
            </a:pPr>
            <a:r>
              <a:rPr lang="ko-KR" altLang="en-US" sz="1200">
                <a:latin typeface="한컴 고딕"/>
                <a:ea typeface="한컴 고딕"/>
              </a:rPr>
              <a:t>Tailwind CSS: https://cdn.tailwindcss.com</a:t>
            </a:r>
          </a:p>
          <a:p>
            <a:pPr>
              <a:defRPr/>
            </a:pP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200" b="1">
                <a:latin typeface="한컴 고딕"/>
                <a:ea typeface="한컴 고딕"/>
              </a:rPr>
              <a:t>자바스크립트</a:t>
            </a:r>
            <a:r>
              <a:rPr lang="ko-KR" altLang="en-US" sz="1200">
                <a:latin typeface="한컴 고딕"/>
                <a:ea typeface="한컴 고딕"/>
              </a:rPr>
              <a:t>:</a:t>
            </a:r>
          </a:p>
          <a:p>
            <a:pPr>
              <a:defRPr/>
            </a:pP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1200">
                <a:latin typeface="한컴 고딕"/>
                <a:ea typeface="한컴 고딕"/>
              </a:rPr>
              <a:t>Popper.js: https://cdn.jsdelivr.net/npm/@popperjs/core@2.11.6/dist/umd/popper.min.js</a:t>
            </a:r>
          </a:p>
          <a:p>
            <a:pPr>
              <a:defRPr/>
            </a:pPr>
            <a:r>
              <a:rPr lang="ko-KR" altLang="en-US" sz="1200">
                <a:latin typeface="한컴 고딕"/>
                <a:ea typeface="한컴 고딕"/>
              </a:rPr>
              <a:t>Bootstrap JS: https://cdn.jsdelivr.net/npm/bootstrap@5.3.0-alpha1/dist/js/bootstrap.min.js </a:t>
            </a:r>
          </a:p>
          <a:p>
            <a:pPr>
              <a:defRPr/>
            </a:pPr>
            <a:endParaRPr lang="ko-KR" altLang="en-US" sz="120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365625" y="4607302"/>
            <a:ext cx="282637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한컴 고딕"/>
                <a:ea typeface="한컴 고딕"/>
              </a:rPr>
              <a:t>총점 </a:t>
            </a:r>
            <a:r>
              <a:rPr lang="en-US" altLang="ko-KR" dirty="0">
                <a:latin typeface="한컴 고딕"/>
                <a:ea typeface="한컴 고딕"/>
              </a:rPr>
              <a:t>9</a:t>
            </a:r>
            <a:r>
              <a:rPr lang="ko-KR" altLang="en-US" dirty="0">
                <a:latin typeface="한컴 고딕"/>
                <a:ea typeface="한컴 고딕"/>
              </a:rPr>
              <a:t> </a:t>
            </a:r>
            <a:r>
              <a:rPr lang="en-US" altLang="ko-KR" dirty="0">
                <a:latin typeface="한컴 고딕"/>
                <a:ea typeface="한컴 고딕"/>
              </a:rPr>
              <a:t>/</a:t>
            </a:r>
            <a:r>
              <a:rPr lang="ko-KR" altLang="en-US" dirty="0">
                <a:latin typeface="한컴 고딕"/>
                <a:ea typeface="한컴 고딕"/>
              </a:rPr>
              <a:t> </a:t>
            </a:r>
            <a:r>
              <a:rPr lang="en-US" altLang="ko-KR" dirty="0">
                <a:latin typeface="한컴 고딕"/>
                <a:ea typeface="한컴 고딕"/>
              </a:rPr>
              <a:t>10</a:t>
            </a:r>
            <a:r>
              <a:rPr lang="ko-KR" altLang="en-US" dirty="0">
                <a:latin typeface="한컴 고딕"/>
                <a:ea typeface="한컴 고딕"/>
              </a:rPr>
              <a:t> 점</a:t>
            </a:r>
          </a:p>
          <a:p>
            <a:pPr>
              <a:defRPr/>
            </a:pPr>
            <a:endParaRPr lang="ko-KR" altLang="en-US" dirty="0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dirty="0">
                <a:latin typeface="한컴 고딕"/>
                <a:ea typeface="한컴 고딕"/>
              </a:rPr>
              <a:t>배달의 민족 사이트를 참고 하면서 만들다 보니 해당 사이트와 </a:t>
            </a:r>
            <a:r>
              <a:rPr lang="ko-KR" altLang="en-US" dirty="0" err="1">
                <a:latin typeface="한컴 고딕"/>
                <a:ea typeface="한컴 고딕"/>
              </a:rPr>
              <a:t>비교했을때</a:t>
            </a:r>
            <a:r>
              <a:rPr lang="ko-KR" altLang="en-US" dirty="0">
                <a:latin typeface="한컴 고딕"/>
                <a:ea typeface="한컴 고딕"/>
              </a:rPr>
              <a:t> 스스로 가 많이 부족함을 느꼈다</a:t>
            </a:r>
            <a:r>
              <a:rPr lang="en-US" altLang="ko-KR" dirty="0">
                <a:latin typeface="한컴 고딕"/>
                <a:ea typeface="한컴 고딕"/>
              </a:rPr>
              <a:t>.</a:t>
            </a:r>
          </a:p>
          <a:p>
            <a:pPr>
              <a:defRPr/>
            </a:pPr>
            <a:endParaRPr lang="ko-KR" altLang="en-US" dirty="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 dirty="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 dirty="0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1730218" y="2150810"/>
            <a:ext cx="1263770" cy="1263770"/>
          </a:xfrm>
          <a:prstGeom prst="ellipse">
            <a:avLst/>
          </a:prstGeom>
          <a:solidFill>
            <a:srgbClr val="8EC2CF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: 도형 16"/>
          <p:cNvSpPr/>
          <p:nvPr/>
        </p:nvSpPr>
        <p:spPr>
          <a:xfrm>
            <a:off x="1596972" y="201756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236102" y="3979183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297676" y="4040757"/>
            <a:ext cx="128852" cy="128852"/>
          </a:xfrm>
          <a:prstGeom prst="ellipse">
            <a:avLst/>
          </a:prstGeom>
          <a:solidFill>
            <a:srgbClr val="8EC2CF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9378" y="4456339"/>
            <a:ext cx="2303289" cy="67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>
                    <a:lumMod val="75000"/>
                  </a:srgbClr>
                </a:solidFill>
              </a:rPr>
              <a:t>가고 싶은 회사 사이트 구축</a:t>
            </a:r>
          </a:p>
        </p:txBody>
      </p:sp>
      <p:grpSp>
        <p:nvGrpSpPr>
          <p:cNvPr id="14" name="Group 31"/>
          <p:cNvGrpSpPr>
            <a:grpSpLocks noChangeAspect="1"/>
          </p:cNvGrpSpPr>
          <p:nvPr/>
        </p:nvGrpSpPr>
        <p:grpSpPr>
          <a:xfrm>
            <a:off x="2239491" y="2651345"/>
            <a:ext cx="260146" cy="315697"/>
            <a:chOff x="2647" y="1727"/>
            <a:chExt cx="192" cy="233"/>
          </a:xfrm>
          <a:solidFill>
            <a:schemeClr val="bg1"/>
          </a:solidFill>
        </p:grpSpPr>
        <p:sp>
          <p:nvSpPr>
            <p:cNvPr id="15" name="Freeform 32"/>
            <p:cNvSpPr/>
            <p:nvPr/>
          </p:nvSpPr>
          <p:spPr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33"/>
            <p:cNvSpPr/>
            <p:nvPr/>
          </p:nvSpPr>
          <p:spPr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>
            <a:off x="4257885" y="2150810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6"/>
          <p:cNvSpPr/>
          <p:nvPr/>
        </p:nvSpPr>
        <p:spPr>
          <a:xfrm>
            <a:off x="4124639" y="201756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63769" y="3979183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25343" y="4040757"/>
            <a:ext cx="128852" cy="128852"/>
          </a:xfrm>
          <a:prstGeom prst="ellipse">
            <a:avLst/>
          </a:prstGeom>
          <a:solidFill>
            <a:srgbClr val="557CF9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47045" y="4456339"/>
            <a:ext cx="2303289" cy="67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>
                    <a:lumMod val="75000"/>
                  </a:srgbClr>
                </a:solidFill>
              </a:rPr>
              <a:t>사이트 구조</a:t>
            </a:r>
          </a:p>
        </p:txBody>
      </p:sp>
      <p:sp>
        <p:nvSpPr>
          <p:cNvPr id="22" name="타원 21"/>
          <p:cNvSpPr/>
          <p:nvPr/>
        </p:nvSpPr>
        <p:spPr>
          <a:xfrm>
            <a:off x="6785552" y="2150810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: 도형 16"/>
          <p:cNvSpPr/>
          <p:nvPr/>
        </p:nvSpPr>
        <p:spPr>
          <a:xfrm>
            <a:off x="6652306" y="201756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291436" y="3979183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353010" y="4040757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74712" y="4456339"/>
            <a:ext cx="2303289" cy="67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>
                    <a:lumMod val="75000"/>
                  </a:srgbClr>
                </a:solidFill>
              </a:rPr>
              <a:t>소스 코드</a:t>
            </a:r>
          </a:p>
        </p:txBody>
      </p:sp>
      <p:sp>
        <p:nvSpPr>
          <p:cNvPr id="45" name="타원 44"/>
          <p:cNvSpPr/>
          <p:nvPr/>
        </p:nvSpPr>
        <p:spPr>
          <a:xfrm>
            <a:off x="9313219" y="2150810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자유형: 도형 16"/>
          <p:cNvSpPr/>
          <p:nvPr/>
        </p:nvSpPr>
        <p:spPr>
          <a:xfrm>
            <a:off x="9179973" y="201756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819103" y="3979183"/>
            <a:ext cx="252000" cy="252000"/>
          </a:xfrm>
          <a:prstGeom prst="ellipse">
            <a:avLst/>
          </a:prstGeom>
          <a:noFill/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880677" y="4040757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849FF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802379" y="4456339"/>
            <a:ext cx="2292860" cy="67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44546A">
                    <a:lumMod val="75000"/>
                  </a:srgb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44546A">
                    <a:lumMod val="75000"/>
                  </a:srgbClr>
                </a:solidFill>
              </a:rPr>
              <a:t>레퍼런스 및 후기</a:t>
            </a:r>
            <a:r>
              <a:rPr lang="ko-KR" altLang="en-US" sz="900">
                <a:solidFill>
                  <a:srgbClr val="44546A">
                    <a:lumMod val="75000"/>
                  </a:srgbClr>
                </a:solidFill>
              </a:rPr>
              <a:t> </a:t>
            </a:r>
          </a:p>
        </p:txBody>
      </p:sp>
      <p:grpSp>
        <p:nvGrpSpPr>
          <p:cNvPr id="50" name="Group 16"/>
          <p:cNvGrpSpPr>
            <a:grpSpLocks noChangeAspect="1"/>
          </p:cNvGrpSpPr>
          <p:nvPr/>
        </p:nvGrpSpPr>
        <p:grpSpPr>
          <a:xfrm>
            <a:off x="4707076" y="2634035"/>
            <a:ext cx="252672" cy="290421"/>
            <a:chOff x="1039" y="1681"/>
            <a:chExt cx="1071" cy="1231"/>
          </a:xfrm>
          <a:solidFill>
            <a:srgbClr val="557CF9"/>
          </a:solidFill>
        </p:grpSpPr>
        <p:sp>
          <p:nvSpPr>
            <p:cNvPr id="51" name="Freeform 17"/>
            <p:cNvSpPr>
              <a:spLocks noEditPoints="1"/>
            </p:cNvSpPr>
            <p:nvPr/>
          </p:nvSpPr>
          <p:spPr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8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9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0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23"/>
          <p:cNvGrpSpPr>
            <a:grpSpLocks noChangeAspect="1"/>
          </p:cNvGrpSpPr>
          <p:nvPr/>
        </p:nvGrpSpPr>
        <p:grpSpPr>
          <a:xfrm>
            <a:off x="9819103" y="2659995"/>
            <a:ext cx="313348" cy="287615"/>
            <a:chOff x="2577" y="1104"/>
            <a:chExt cx="414" cy="380"/>
          </a:xfrm>
          <a:solidFill>
            <a:srgbClr val="557CF9"/>
          </a:solidFill>
        </p:grpSpPr>
        <p:sp>
          <p:nvSpPr>
            <p:cNvPr id="56" name="Freeform 24"/>
            <p:cNvSpPr>
              <a:spLocks noEditPoints="1"/>
            </p:cNvSpPr>
            <p:nvPr/>
          </p:nvSpPr>
          <p:spPr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5"/>
            <p:cNvSpPr>
              <a:spLocks noEditPoints="1"/>
            </p:cNvSpPr>
            <p:nvPr/>
          </p:nvSpPr>
          <p:spPr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6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7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28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Group 36"/>
          <p:cNvGrpSpPr>
            <a:grpSpLocks noChangeAspect="1"/>
          </p:cNvGrpSpPr>
          <p:nvPr/>
        </p:nvGrpSpPr>
        <p:grpSpPr>
          <a:xfrm>
            <a:off x="7336194" y="2537513"/>
            <a:ext cx="162482" cy="419745"/>
            <a:chOff x="2375" y="2182"/>
            <a:chExt cx="144" cy="372"/>
          </a:xfrm>
          <a:solidFill>
            <a:srgbClr val="557CF9"/>
          </a:solidFill>
        </p:grpSpPr>
        <p:sp>
          <p:nvSpPr>
            <p:cNvPr id="62" name="Freeform 37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38"/>
            <p:cNvSpPr>
              <a:spLocks noChangeArrowheads="1"/>
            </p:cNvSpPr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41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46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99650" y="2093629"/>
            <a:ext cx="4252011" cy="4562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>
                <a:latin typeface="한컴 고딕"/>
                <a:ea typeface="한컴 고딕"/>
              </a:rPr>
              <a:t>내가 가고 싶은 회사는 </a:t>
            </a:r>
            <a:r>
              <a:rPr lang="en-US" altLang="ko-KR" sz="2000">
                <a:latin typeface="한컴 고딕"/>
                <a:ea typeface="한컴 고딕"/>
              </a:rPr>
              <a:t>?</a:t>
            </a: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r>
              <a:rPr lang="en-US" altLang="ko-KR">
                <a:latin typeface="한컴 고딕"/>
                <a:ea typeface="한컴 고딕"/>
              </a:rPr>
              <a:t>-</a:t>
            </a:r>
            <a:r>
              <a:rPr lang="ko-KR" altLang="en-US">
                <a:latin typeface="한컴 고딕"/>
                <a:ea typeface="한컴 고딕"/>
              </a:rPr>
              <a:t> 배달의 민족</a:t>
            </a: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r>
              <a:rPr lang="ko-KR" altLang="en-US" sz="2000">
                <a:latin typeface="한컴 고딕"/>
                <a:ea typeface="한컴 고딕"/>
              </a:rPr>
              <a:t>배민을 선택한 이유는 </a:t>
            </a:r>
            <a:r>
              <a:rPr lang="en-US" altLang="ko-KR" sz="2000">
                <a:latin typeface="한컴 고딕"/>
                <a:ea typeface="한컴 고딕"/>
              </a:rPr>
              <a:t>?</a:t>
            </a:r>
          </a:p>
          <a:p>
            <a:pPr>
              <a:defRPr/>
            </a:pPr>
            <a:endParaRPr lang="en-US" altLang="ko-KR" sz="2000">
              <a:latin typeface="한컴 고딕"/>
              <a:ea typeface="한컴 고딕"/>
            </a:endParaRPr>
          </a:p>
          <a:p>
            <a:pPr>
              <a:defRPr/>
            </a:pPr>
            <a:r>
              <a:rPr lang="en-US" altLang="ko-KR" sz="1800">
                <a:latin typeface="한컴 고딕"/>
                <a:ea typeface="한컴 고딕"/>
              </a:rPr>
              <a:t>-</a:t>
            </a:r>
            <a:r>
              <a:rPr lang="ko-KR" altLang="en-US" sz="1800">
                <a:latin typeface="한컴 고딕"/>
                <a:ea typeface="한컴 고딕"/>
              </a:rPr>
              <a:t> 평소에 애용하기도 하고 </a:t>
            </a:r>
          </a:p>
          <a:p>
            <a:pPr>
              <a:defRPr/>
            </a:pPr>
            <a:r>
              <a:rPr lang="ko-KR" altLang="en-US" sz="1800">
                <a:latin typeface="한컴 고딕"/>
                <a:ea typeface="한컴 고딕"/>
              </a:rPr>
              <a:t>   수많은 배달 앱이나 이용자 들을 </a:t>
            </a:r>
          </a:p>
          <a:p>
            <a:pPr>
              <a:defRPr/>
            </a:pPr>
            <a:r>
              <a:rPr lang="ko-KR" altLang="en-US" sz="1800">
                <a:latin typeface="한컴 고딕"/>
                <a:ea typeface="한컴 고딕"/>
              </a:rPr>
              <a:t>   보았을 때 가장 전망이 좋아 보이며</a:t>
            </a:r>
            <a:r>
              <a:rPr lang="en-US" altLang="ko-KR" sz="1800">
                <a:latin typeface="한컴 고딕"/>
                <a:ea typeface="한컴 고딕"/>
              </a:rPr>
              <a:t>,</a:t>
            </a:r>
          </a:p>
          <a:p>
            <a:pPr>
              <a:defRPr/>
            </a:pPr>
            <a:r>
              <a:rPr lang="ko-KR" altLang="en-US" sz="1800">
                <a:latin typeface="한컴 고딕"/>
                <a:ea typeface="한컴 고딕"/>
              </a:rPr>
              <a:t>   수평적 문화를 가진 우아한 형제들</a:t>
            </a:r>
          </a:p>
          <a:p>
            <a:pPr>
              <a:defRPr/>
            </a:pPr>
            <a:r>
              <a:rPr lang="ko-KR" altLang="en-US" sz="1800">
                <a:latin typeface="한컴 고딕"/>
                <a:ea typeface="한컴 고딕"/>
              </a:rPr>
              <a:t>   과 의 일을 함께 해 나가고 싶었다</a:t>
            </a:r>
            <a:r>
              <a:rPr lang="en-US" altLang="ko-KR" sz="1800">
                <a:latin typeface="한컴 고딕"/>
                <a:ea typeface="한컴 고딕"/>
              </a:rPr>
              <a:t>.</a:t>
            </a: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7372" y="1252537"/>
            <a:ext cx="6096000" cy="435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46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218075" y="1838383"/>
            <a:ext cx="2826375" cy="2007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전체적인 화면 구성입니다</a:t>
            </a:r>
            <a:r>
              <a:rPr lang="en-US" altLang="ko-KR">
                <a:latin typeface="한컴 고딕"/>
                <a:ea typeface="한컴 고딕"/>
              </a:rPr>
              <a:t>.</a:t>
            </a:r>
            <a:endParaRPr lang="en-US" altLang="ko-KR" sz="2000"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785" y="893144"/>
            <a:ext cx="8581762" cy="5071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46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218075" y="1838383"/>
            <a:ext cx="2826375" cy="2007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전체적인 화면 구성</a:t>
            </a:r>
            <a:r>
              <a:rPr lang="en-US" altLang="ko-KR">
                <a:latin typeface="한컴 고딕"/>
                <a:ea typeface="한컴 고딕"/>
              </a:rPr>
              <a:t>(2)</a:t>
            </a: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4658" y="1073818"/>
            <a:ext cx="8822323" cy="5401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46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218075" y="1838383"/>
            <a:ext cx="2826375" cy="2007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전체적인 화면 구성</a:t>
            </a:r>
            <a:r>
              <a:rPr lang="en-US" altLang="ko-KR">
                <a:latin typeface="한컴 고딕"/>
                <a:ea typeface="한컴 고딕"/>
              </a:rPr>
              <a:t>(3)</a:t>
            </a: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502" y="920438"/>
            <a:ext cx="8847621" cy="5601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6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46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9" name="애니메이션효과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48234" y="1117477"/>
            <a:ext cx="8517570" cy="484716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218075" y="1950442"/>
            <a:ext cx="2826375" cy="227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애니메이션 효과로 생동감을 구현하려 노력했습니다</a:t>
            </a:r>
            <a:r>
              <a:rPr lang="en-US" altLang="ko-KR">
                <a:latin typeface="한컴 고딕"/>
                <a:ea typeface="한컴 고딕"/>
              </a:rPr>
              <a:t>.</a:t>
            </a: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607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364" y="849565"/>
            <a:ext cx="4784212" cy="28274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7475" y="4127500"/>
            <a:ext cx="3442830" cy="2069054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rot="16200000" flipH="1">
            <a:off x="1716367" y="3892798"/>
            <a:ext cx="3112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73132" y="1682749"/>
            <a:ext cx="2533775" cy="13011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256367" y="3332505"/>
            <a:ext cx="1469216" cy="3984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13283" y="886509"/>
            <a:ext cx="2916987" cy="175060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26050" y="3013174"/>
            <a:ext cx="2900920" cy="16107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218075" y="1950441"/>
            <a:ext cx="2826375" cy="255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해당 배너를 클릭하였을때 사이트로 이어질수 있도록 </a:t>
            </a:r>
          </a:p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하였습니다</a:t>
            </a:r>
            <a:r>
              <a:rPr lang="en-US" altLang="ko-KR">
                <a:latin typeface="한컴 고딕"/>
                <a:ea typeface="한컴 고딕"/>
              </a:rPr>
              <a:t>.</a:t>
            </a: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4" name="그룹 2"/>
          <p:cNvGrpSpPr/>
          <p:nvPr/>
        </p:nvGrpSpPr>
        <p:grpSpPr>
          <a:xfrm>
            <a:off x="142874" y="209550"/>
            <a:ext cx="11915776" cy="6648450"/>
            <a:chOff x="142874" y="209550"/>
            <a:chExt cx="11915776" cy="6648450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42875" y="209550"/>
              <a:ext cx="11915775" cy="6648450"/>
            </a:xfrm>
            <a:prstGeom prst="round2SameRect">
              <a:avLst>
                <a:gd name="adj1" fmla="val 2914"/>
                <a:gd name="adj2" fmla="val 0"/>
              </a:avLst>
            </a:prstGeom>
            <a:solidFill>
              <a:srgbClr val="8EC2CF"/>
            </a:solidFill>
            <a:ln>
              <a:noFill/>
            </a:ln>
            <a:effectLst>
              <a:outerShdw blurRad="152400" dist="38100" dir="16200000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/>
            <p:cNvSpPr/>
            <p:nvPr/>
          </p:nvSpPr>
          <p:spPr>
            <a:xfrm>
              <a:off x="142874" y="723900"/>
              <a:ext cx="11915776" cy="6134100"/>
            </a:xfrm>
            <a:prstGeom prst="round2SameRect">
              <a:avLst>
                <a:gd name="adj1" fmla="val 331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323850" y="352425"/>
              <a:ext cx="219075" cy="2190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8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239" y="402179"/>
              <a:ext cx="115916" cy="115916"/>
            </a:xfrm>
            <a:prstGeom prst="rect">
              <a:avLst/>
            </a:prstGeom>
          </p:spPr>
        </p:pic>
      </p:grpSp>
      <p:sp>
        <p:nvSpPr>
          <p:cNvPr id="14" name="TextBox 11"/>
          <p:cNvSpPr txBox="1"/>
          <p:nvPr/>
        </p:nvSpPr>
        <p:spPr>
          <a:xfrm>
            <a:off x="533400" y="262235"/>
            <a:ext cx="6110286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>
                <a:solidFill>
                  <a:prstClr val="white"/>
                </a:solidFill>
                <a:latin typeface="Tmon몬소리 Black"/>
                <a:ea typeface="Tmon몬소리 Black"/>
              </a:rPr>
              <a:t>PPT PRESENTATION 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9057" y="890190"/>
            <a:ext cx="2895360" cy="253880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890245"/>
            <a:ext cx="5275053" cy="56502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54103" y="3142627"/>
            <a:ext cx="4021669" cy="227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프로필 이미지를 클릭시 </a:t>
            </a:r>
          </a:p>
          <a:p>
            <a:pPr>
              <a:defRPr/>
            </a:pPr>
            <a:r>
              <a:rPr lang="ko-KR" altLang="en-US">
                <a:latin typeface="한컴 고딕"/>
                <a:ea typeface="한컴 고딕"/>
              </a:rPr>
              <a:t>자기소개서 페이지로 이동 </a:t>
            </a: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en-US" altLang="ko-KR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>
              <a:latin typeface="한컴 고딕"/>
              <a:ea typeface="한컴 고딕"/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</Words>
  <Application>Microsoft Office PowerPoint</Application>
  <PresentationFormat>와이드스크린</PresentationFormat>
  <Paragraphs>102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Tmon몬소리 Black</vt:lpstr>
      <vt:lpstr>맑은 고딕</vt:lpstr>
      <vt:lpstr>한컴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user</cp:lastModifiedBy>
  <cp:revision>39</cp:revision>
  <dcterms:created xsi:type="dcterms:W3CDTF">2023-07-19T05:52:30Z</dcterms:created>
  <dcterms:modified xsi:type="dcterms:W3CDTF">2024-12-10T00:29:14Z</dcterms:modified>
  <cp:version/>
</cp:coreProperties>
</file>